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72" r:id="rId4"/>
    <p:sldId id="276" r:id="rId5"/>
    <p:sldId id="275" r:id="rId6"/>
    <p:sldId id="274" r:id="rId7"/>
    <p:sldId id="279" r:id="rId8"/>
    <p:sldId id="271" r:id="rId9"/>
    <p:sldId id="273" r:id="rId10"/>
    <p:sldId id="260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10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bert Maglasang" userId="9a3e38581427ef4d" providerId="LiveId" clId="{6491C793-96CE-444B-992C-868F28BE8A40}"/>
    <pc:docChg chg="undo custSel addSld modSld sldOrd">
      <pc:chgData name="Guilbert Maglasang" userId="9a3e38581427ef4d" providerId="LiveId" clId="{6491C793-96CE-444B-992C-868F28BE8A40}" dt="2025-10-29T16:27:48.758" v="18" actId="1076"/>
      <pc:docMkLst>
        <pc:docMk/>
      </pc:docMkLst>
      <pc:sldChg chg="modSp mod ord">
        <pc:chgData name="Guilbert Maglasang" userId="9a3e38581427ef4d" providerId="LiveId" clId="{6491C793-96CE-444B-992C-868F28BE8A40}" dt="2025-10-23T16:21:45.168" v="3" actId="1076"/>
        <pc:sldMkLst>
          <pc:docMk/>
          <pc:sldMk cId="1902251925" sldId="271"/>
        </pc:sldMkLst>
        <pc:picChg chg="mod">
          <ac:chgData name="Guilbert Maglasang" userId="9a3e38581427ef4d" providerId="LiveId" clId="{6491C793-96CE-444B-992C-868F28BE8A40}" dt="2025-10-23T16:21:45.168" v="3" actId="1076"/>
          <ac:picMkLst>
            <pc:docMk/>
            <pc:sldMk cId="1902251925" sldId="271"/>
            <ac:picMk id="5" creationId="{3C45D6DE-F722-12CC-78CB-2028624AB9E5}"/>
          </ac:picMkLst>
        </pc:picChg>
      </pc:sldChg>
      <pc:sldChg chg="addSp modSp new mod ord">
        <pc:chgData name="Guilbert Maglasang" userId="9a3e38581427ef4d" providerId="LiveId" clId="{6491C793-96CE-444B-992C-868F28BE8A40}" dt="2025-10-29T16:27:48.758" v="18" actId="1076"/>
        <pc:sldMkLst>
          <pc:docMk/>
          <pc:sldMk cId="2463350282" sldId="277"/>
        </pc:sldMkLst>
        <pc:picChg chg="add mod">
          <ac:chgData name="Guilbert Maglasang" userId="9a3e38581427ef4d" providerId="LiveId" clId="{6491C793-96CE-444B-992C-868F28BE8A40}" dt="2025-10-29T16:27:48.758" v="18" actId="1076"/>
          <ac:picMkLst>
            <pc:docMk/>
            <pc:sldMk cId="2463350282" sldId="277"/>
            <ac:picMk id="3" creationId="{5C62B71C-502B-9A6E-45EC-0BA36B761DE6}"/>
          </ac:picMkLst>
        </pc:picChg>
      </pc:sldChg>
      <pc:sldChg chg="addSp new mod">
        <pc:chgData name="Guilbert Maglasang" userId="9a3e38581427ef4d" providerId="LiveId" clId="{6491C793-96CE-444B-992C-868F28BE8A40}" dt="2025-10-23T16:22:34.671" v="9" actId="22"/>
        <pc:sldMkLst>
          <pc:docMk/>
          <pc:sldMk cId="229738961" sldId="278"/>
        </pc:sldMkLst>
        <pc:picChg chg="add">
          <ac:chgData name="Guilbert Maglasang" userId="9a3e38581427ef4d" providerId="LiveId" clId="{6491C793-96CE-444B-992C-868F28BE8A40}" dt="2025-10-23T16:22:34.671" v="9" actId="22"/>
          <ac:picMkLst>
            <pc:docMk/>
            <pc:sldMk cId="229738961" sldId="278"/>
            <ac:picMk id="3" creationId="{81623239-34A3-C908-3678-25A139743477}"/>
          </ac:picMkLst>
        </pc:picChg>
      </pc:sldChg>
      <pc:sldChg chg="addSp modSp new ord">
        <pc:chgData name="Guilbert Maglasang" userId="9a3e38581427ef4d" providerId="LiveId" clId="{6491C793-96CE-444B-992C-868F28BE8A40}" dt="2025-10-23T17:02:35.490" v="17"/>
        <pc:sldMkLst>
          <pc:docMk/>
          <pc:sldMk cId="216533766" sldId="279"/>
        </pc:sldMkLst>
        <pc:picChg chg="add mod">
          <ac:chgData name="Guilbert Maglasang" userId="9a3e38581427ef4d" providerId="LiveId" clId="{6491C793-96CE-444B-992C-868F28BE8A40}" dt="2025-10-23T17:02:24.795" v="15" actId="1076"/>
          <ac:picMkLst>
            <pc:docMk/>
            <pc:sldMk cId="216533766" sldId="279"/>
            <ac:picMk id="1026" creationId="{C5600F1D-16BD-761B-D349-F88138DCEFB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6ACF-591E-451C-8EFE-3409A0C90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870E3-081E-4554-852B-0502A4709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1B811-705B-4823-954B-2FDF2CF0C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1665-80C6-4E1A-8F4C-759FB0BFDAB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9BCF2-BA4B-462A-ABE1-C3687912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37AFE-2067-4E35-AE01-7BDE69C34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DDC58-060A-435D-ACFE-3CFA66A20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9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1770E-56C2-4F7D-857A-114B55B71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32975-1913-4C5C-8CF1-789907AB4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BD195-9F52-449D-BA44-73F98C828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1665-80C6-4E1A-8F4C-759FB0BFDAB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F6DB9-365F-4037-A57D-E4C72FE56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6AC5E-FAA4-4542-AE13-82876054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DDC58-060A-435D-ACFE-3CFA66A20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3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F35972-A604-4048-A486-5758CCBA87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3A883-3E51-4B88-B456-7B55CA26A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45C95-FD81-4E3A-A955-073901909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1665-80C6-4E1A-8F4C-759FB0BFDAB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F3E07-6981-4657-ABEB-C7032A319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A76F7-463A-4AAB-BB7B-8D850BFCF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DDC58-060A-435D-ACFE-3CFA66A20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54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E58F-0973-4489-988F-107BD636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58B26-9C3D-43D0-B213-B111ACAEF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F726F-C312-4777-9EFD-26B1859CE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1665-80C6-4E1A-8F4C-759FB0BFDAB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4A13A-3E2F-4D4F-9CD3-B9007BAF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4E359-DE4E-4128-BE6F-CEC8E721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DDC58-060A-435D-ACFE-3CFA66A20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59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77A41-D5DF-4FDD-A2BD-9C8DA3F2F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88A4D-F742-410B-AF55-625682705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4CAED-0C81-4EC2-85B7-511B04830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1665-80C6-4E1A-8F4C-759FB0BFDAB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1F76A-DCB7-4B46-93FB-A85F51086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4C39C-478F-4AF3-AD46-F3BEFE3B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DDC58-060A-435D-ACFE-3CFA66A20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0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07619-AE4A-4EEE-BE0B-C1379950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FB8D-A146-45AD-8B1F-F1F4628175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ECC01-6284-4A3F-AD63-ED3841970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6AF7A-6431-4371-80A8-91B351821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1665-80C6-4E1A-8F4C-759FB0BFDAB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9B066-4E45-4202-8B24-E3043D9A0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1D174-C920-4AE6-BF77-9449DA73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DDC58-060A-435D-ACFE-3CFA66A20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3A5D-DAED-404C-B34A-91A80727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298AA-B072-44C7-8D9C-111EA658F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F2E24E-2A39-482E-AB35-352381671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04142-AC8B-41BA-A08A-0017287892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295468-3FD7-40B0-AD1A-F1C113958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CE0227-D1E7-44EF-B5DB-57153ECD9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1665-80C6-4E1A-8F4C-759FB0BFDAB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D8F364-24F1-4F7A-AB46-6B221992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C30853-AA01-4704-B796-DFF9216A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DDC58-060A-435D-ACFE-3CFA66A20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05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E9401-785B-479C-A6E7-DB2FDEB0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4F3630-2C2F-40C4-93F6-2BEAC0030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1665-80C6-4E1A-8F4C-759FB0BFDAB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F4BE2-F95D-4E3B-8DED-E2DCB2BBA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53BEB7-BD22-44D7-9FE4-9932E53F2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DDC58-060A-435D-ACFE-3CFA66A20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E11BC-91C1-4944-A9BB-2B57E8BBC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1665-80C6-4E1A-8F4C-759FB0BFDAB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C40B89-2799-45C6-8554-9E295884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8427E-6622-452C-B183-70640ADC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DDC58-060A-435D-ACFE-3CFA66A20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26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FB0EA-BF00-48FD-B950-52AEB42EC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C2080-0725-421B-9A29-8B7963BC6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DD673-2D11-4558-A434-DDFDC1569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2486F-792A-4673-AB8F-B94638D7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1665-80C6-4E1A-8F4C-759FB0BFDAB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73BBC-D546-4FCF-AF5F-96B1428C8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3F92A-66EF-461C-9F19-B42662C10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DDC58-060A-435D-ACFE-3CFA66A20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86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107E-856B-4F39-80E9-23504EF1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80ACB-3254-45CD-849F-301F83B90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8D16DB-19AA-4456-8D20-D594F9B15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6ECFC-A869-412F-95DB-CA897D081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1665-80C6-4E1A-8F4C-759FB0BFDAB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C40D6-6157-414F-91D7-D1CC1D317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CC9F6-CCDD-4843-95A4-D690BDA0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DDC58-060A-435D-ACFE-3CFA66A20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01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9DE486-171B-441F-9794-7C2B509BD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60438-D2DE-4C3B-9FE8-1BA9FF52F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65725-CF12-4D1C-8D73-08E31872D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E1665-80C6-4E1A-8F4C-759FB0BFDAB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E245E-AE95-4D62-884A-CC8AD6BA15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DD546-15E0-4860-BA4A-F48B86F64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DDC58-060A-435D-ACFE-3CFA66A20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2B71C-502B-9A6E-45EC-0BA36B761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50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720CF-C46A-438D-BC04-4B994CEDF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E686D-D8C4-4A26-B730-4D1BBC46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5C7DA-419A-4522-B54A-457D2C7B3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236"/>
            <a:ext cx="12192000" cy="652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78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65765-573D-4768-B0F8-67F098802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B3708-46AA-4742-B612-C72623C1F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0EB30-B9CD-4323-9CFD-BBB929DC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21"/>
            <a:ext cx="12192000" cy="656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69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6A37-31E1-40E7-AF36-A43002A5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B02B2-2693-4A90-89D3-C3A44989E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F6337-4EF3-4D38-A1F1-E177D222D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444"/>
            <a:ext cx="12192000" cy="64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54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DE06-0174-4E28-A9E9-B9A9192F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09090-676C-4F88-B2C1-3E6B77150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87492-58EF-48A1-8AE4-1D7FF1D56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16" y="0"/>
            <a:ext cx="10665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94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23239-34A3-C908-3678-25A139743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" y="5190"/>
            <a:ext cx="12180952" cy="6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8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5B3410-FDCD-7E9E-3E4D-27FFE7EBC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43" y="229000"/>
            <a:ext cx="11285714" cy="6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50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5167F-4AF2-5674-62B3-1C4394E23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804F7-F4CE-46A2-D1A5-50CA1830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33" y="138524"/>
            <a:ext cx="11533333" cy="6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1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1B708-114E-EC4B-A9F3-781C6958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65C62-247D-328D-EE0D-6F77ECB66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33" y="129000"/>
            <a:ext cx="11533333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61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F207C-0006-BF7D-BF6C-6949AF64F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E4619-6B96-EF74-1AB7-124072AEE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33" y="148047"/>
            <a:ext cx="11533333" cy="6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0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shot of an example Power BI dashboard.">
            <a:extLst>
              <a:ext uri="{FF2B5EF4-FFF2-40B4-BE49-F238E27FC236}">
                <a16:creationId xmlns:a16="http://schemas.microsoft.com/office/drawing/2014/main" id="{C5600F1D-16BD-761B-D349-F88138DCE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727" y="274260"/>
            <a:ext cx="9152546" cy="630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3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45D6DE-F722-12CC-78CB-2028624AB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33"/>
            <a:ext cx="12192000" cy="664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51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96B0A-BCD6-6F6E-51A1-E1D46AA2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5A38AC-1055-6F08-E6A9-90D406953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33" y="129000"/>
            <a:ext cx="11533333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77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4153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Maglasang, Guilbert (NAZ-V)</dc:creator>
  <cp:lastModifiedBy>Guilbert Maglasang</cp:lastModifiedBy>
  <cp:revision>4</cp:revision>
  <dcterms:created xsi:type="dcterms:W3CDTF">2021-10-12T13:02:49Z</dcterms:created>
  <dcterms:modified xsi:type="dcterms:W3CDTF">2025-10-29T16:27:57Z</dcterms:modified>
</cp:coreProperties>
</file>